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55" r:id="rId5"/>
    <p:sldId id="1156" r:id="rId6"/>
    <p:sldId id="1143" r:id="rId7"/>
    <p:sldId id="1157" r:id="rId8"/>
    <p:sldId id="1158" r:id="rId9"/>
    <p:sldId id="1159" r:id="rId10"/>
    <p:sldId id="1160" r:id="rId11"/>
    <p:sldId id="1144" r:id="rId12"/>
    <p:sldId id="116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watching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on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story about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washing his car in the yard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drives 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far is it from his workplace to our house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brother is playing with a model car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model car is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mine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9477" y="3596462"/>
            <a:ext cx="3722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/>
              <a:t>it</a:t>
            </a:r>
            <a:endParaRPr lang="zh-CN" altLang="en-US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考查人称代词。句意：哦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它是我的。此处缺少主语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指物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又是单数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应该用人称代词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063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watching the monkeys in the zoo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my favourites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weekends, when I am free, I like going to the zoo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are feeding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bananas to the monkeys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are taking photos of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monkeys are fighting with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monkey is sleeping under the tree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3045514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with</a:t>
            </a:r>
            <a:endParaRPr lang="zh-CN" altLang="en-US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考查介词。句意：在周末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当我有空的时候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我喜欢和我妹妹一起去动物园。此处表示和妹妹一起去动物园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应用介词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watching the monkeys in the zoo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my favourites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weekends, when I am free, I like going to the zoo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are feeding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bananas to the monkeys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are taking photos of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monkeys are fighting with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monkey is sleeping under the tree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70670" y="3033791"/>
            <a:ext cx="5790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</a:t>
            </a:r>
            <a:endParaRPr lang="zh-CN" altLang="en-US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考查不定冠词。句意：一只老猴子在树下睡觉。空后是单数名词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应用不定冠词表示泛指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的发音以元音音素开头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186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2589"/>
            <a:ext cx="11485848" cy="576248"/>
          </a:xfrm>
        </p:spPr>
        <p:txBody>
          <a:bodyPr/>
          <a:lstStyle/>
          <a:p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介绍了安娜和她朋友们正在做的事情。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12" y="836712"/>
            <a:ext cx="10624189" cy="1096830"/>
          </a:xfrm>
          <a:prstGeom prst="rect">
            <a:avLst/>
          </a:prstGeom>
        </p:spPr>
      </p:pic>
      <p:pic>
        <p:nvPicPr>
          <p:cNvPr id="4" name="语篇导航-DA.eps" descr="id:21474869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181418"/>
            <a:ext cx="1569657" cy="38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在空格处填入一个适当的词或填入括号内单词的正确形式。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 and her friends are doing different things now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practising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bike in the park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helping 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easy for me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little short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is playing with his model plane there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dancing to music, and some men are playing chess there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2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284984"/>
            <a:ext cx="9925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 riding</a:t>
            </a:r>
            <a:endParaRPr lang="zh-CN" altLang="en-US" sz="22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1092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考查动词。句意：我正在公园里练习骑自行车。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practise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doing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练习做某事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为固定短语。故填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riding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在空格处填入一个适当的词或填入括号内单词的正确形式。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 and her friends are doing different things now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practising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bike in the park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helping 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easy for me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little short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is playing with his model plane there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dancing to music, and some men are playing chess there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2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354248"/>
            <a:ext cx="11240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because</a:t>
            </a:r>
            <a:endParaRPr lang="zh-CN" altLang="en-US" sz="22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78904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考查连词。句意：这对我来说并不容易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因为我有点儿矮。分析题干可知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前后是因果关系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前果后因。故填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6385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在空格处填入一个适当的词或填入括号内单词的正确形式。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 and her friends are doing different things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practising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bike 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helping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easy for 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little short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is playing with his model plane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dancing to music, and some men are playing chess there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4149080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women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6531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考查名词。句意：一些女人随着音乐跳舞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一些男人在那里下国际象棋。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woman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women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women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991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watching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on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story about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washing his car in the yard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drives 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far is it from his workplace to our house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brother is playing with a model car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model car is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mine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4361" y="3537847"/>
            <a:ext cx="15801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interesting</a:t>
            </a:r>
            <a:endParaRPr lang="zh-CN" altLang="en-US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考查形容词。句意：我正在看一个有趣的电视节目。空处作定语修饰名词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show,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watching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on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story about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washing his car in the yard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drives 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far is it from his workplace to our house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brother is playing with a model car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model car is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mine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5799" y="3596462"/>
            <a:ext cx="1202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work</a:t>
            </a:r>
            <a:endParaRPr lang="zh-CN" altLang="en-US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1490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考查非谓语动词。句意：他每天开着它去上班。开着车的目的是上班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应用动词不定式表示目的。故填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work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35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watching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on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story about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washing his car in the yard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drives 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far is it from his workplace to our house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brother is playing with a model car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model car is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mine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596462"/>
            <a:ext cx="10348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hour’s</a:t>
            </a:r>
            <a:endParaRPr lang="zh-CN" altLang="en-US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考查名词所有格。句意：大约一小时的车程。空后是名词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的所有格形式。故填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hour’s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64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watching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on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story about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washing his car in the yard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drives 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far is it from his workplace to our house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brother is playing with a model car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model car is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mine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3531676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happily</a:t>
            </a:r>
            <a:endParaRPr lang="zh-CN" altLang="en-US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考查副词。句意：我的小弟弟正在愉快地玩模型汽车。空处修饰动词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应用副词。故填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544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585</Words>
  <Application>Microsoft Office PowerPoint</Application>
  <PresentationFormat>自定义</PresentationFormat>
  <Paragraphs>49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441</cp:revision>
  <dcterms:created xsi:type="dcterms:W3CDTF">2020-11-06T05:24:00Z</dcterms:created>
  <dcterms:modified xsi:type="dcterms:W3CDTF">2025-09-17T16:10:45Z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